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15" r:id="rId2"/>
    <p:sldId id="417" r:id="rId3"/>
    <p:sldId id="416" r:id="rId4"/>
    <p:sldId id="418" r:id="rId5"/>
    <p:sldId id="294" r:id="rId6"/>
    <p:sldId id="296" r:id="rId7"/>
    <p:sldId id="297" r:id="rId8"/>
    <p:sldId id="298" r:id="rId9"/>
    <p:sldId id="299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029C2-AD68-F9D1-4249-628E053937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ED9710-DC36-B25D-7689-12BDCA37E7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1/29/2023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6E56C2-B504-ACD9-4C30-15A224E2AD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0D8550-EBD9-5B8C-18D2-DA76A79D8D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9EF4005-C6CF-4F74-ADDA-17D7F7BBB5C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05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(59)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1/29/2023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E3A8FDC-91EE-4355-9E0F-61DC8FC15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3600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" y="9119474"/>
            <a:ext cx="6583680" cy="480060"/>
          </a:xfrm>
        </p:spPr>
        <p:txBody>
          <a:bodyPr/>
          <a:lstStyle/>
          <a:p>
            <a:pPr defTabSz="966576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Micky Galloway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583679" y="9119474"/>
            <a:ext cx="729827" cy="480060"/>
          </a:xfrm>
        </p:spPr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4012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5168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7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Class – A Study Of The Psalms (59)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prstClr val="black"/>
                </a:solidFill>
                <a:latin typeface="Calibri"/>
              </a:rPr>
              <a:t>1/29/2023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66576">
              <a:defRPr/>
            </a:pPr>
            <a:r>
              <a:rPr lang="en-US">
                <a:solidFill>
                  <a:srgbClr val="000000"/>
                </a:solidFill>
                <a:latin typeface="Calibri"/>
              </a:rPr>
              <a:t>Micky Galloway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66576">
              <a:defRPr/>
            </a:pPr>
            <a:fld id="{EC87E0CF-87F6-4B58-B8B8-DCAB2DAAF3CA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9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 userDrawn="1"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132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02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59481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49503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8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5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31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0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51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42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3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6930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447800"/>
            <a:ext cx="7910513" cy="1661993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The Excellencies of God’s Word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3" y="3453829"/>
            <a:ext cx="7681913" cy="553998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latin typeface="Segoe UI Semibold" pitchFamily="34" charset="0"/>
                <a:cs typeface="Segoe UI Semibold" pitchFamily="34" charset="0"/>
              </a:rPr>
              <a:t>Psalms 119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247872" y="5162556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January 29,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0060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762000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590800"/>
            <a:ext cx="8305800" cy="3077766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dirty="0">
                <a:latin typeface="Segoe UI" pitchFamily="34" charset="0"/>
                <a:cs typeface="Segoe UI" pitchFamily="34" charset="0"/>
              </a:rPr>
              <a:t>A tribute to the Law and Word of God.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dirty="0">
                <a:latin typeface="Segoe UI" pitchFamily="34" charset="0"/>
                <a:cs typeface="Segoe UI" pitchFamily="34" charset="0"/>
              </a:rPr>
              <a:t>Displays the excellencies of God's word.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dirty="0">
                <a:latin typeface="Segoe UI" pitchFamily="34" charset="0"/>
                <a:cs typeface="Segoe UI" pitchFamily="34" charset="0"/>
              </a:rPr>
              <a:t>"A manual for meditation and personal improvement."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2454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1598-E1FD-D527-E93B-41FA0423F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Psalms 119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643AD-7FA5-EAE8-CCDD-22BA7AA60A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411553"/>
            <a:ext cx="8382000" cy="4776692"/>
          </a:xfrm>
        </p:spPr>
        <p:txBody>
          <a:bodyPr>
            <a:spAutoFit/>
          </a:bodyPr>
          <a:lstStyle/>
          <a:p>
            <a:r>
              <a:rPr lang="en-US" dirty="0"/>
              <a:t>Divine blessings (1-8)</a:t>
            </a:r>
          </a:p>
          <a:p>
            <a:r>
              <a:rPr lang="en-US" dirty="0"/>
              <a:t>Protection against sin (9-16)</a:t>
            </a:r>
          </a:p>
          <a:p>
            <a:r>
              <a:rPr lang="en-US" dirty="0"/>
              <a:t>Fullness of Life (17-24)</a:t>
            </a:r>
          </a:p>
          <a:p>
            <a:r>
              <a:rPr lang="en-US" dirty="0"/>
              <a:t>Strength in Sorrows / Trials (25-32)</a:t>
            </a:r>
          </a:p>
          <a:p>
            <a:r>
              <a:rPr lang="en-US" dirty="0"/>
              <a:t>Establishes Fear of God (33-40)</a:t>
            </a:r>
          </a:p>
          <a:p>
            <a:r>
              <a:rPr lang="en-US" dirty="0"/>
              <a:t>Salvation (41-48)</a:t>
            </a:r>
          </a:p>
          <a:p>
            <a:r>
              <a:rPr lang="en-US" dirty="0"/>
              <a:t>Grants Hope (49-56)</a:t>
            </a:r>
          </a:p>
          <a:p>
            <a:r>
              <a:rPr lang="en-US" dirty="0"/>
              <a:t>God’s Provisions and Care (57-64)</a:t>
            </a:r>
          </a:p>
          <a:p>
            <a:r>
              <a:rPr lang="en-US" dirty="0"/>
              <a:t>Develops Character (65-72)</a:t>
            </a:r>
          </a:p>
        </p:txBody>
      </p:sp>
    </p:spTree>
    <p:extLst>
      <p:ext uri="{BB962C8B-B14F-4D97-AF65-F5344CB8AC3E}">
        <p14:creationId xmlns:p14="http://schemas.microsoft.com/office/powerpoint/2010/main" val="78138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1598-E1FD-D527-E93B-41FA0423F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Psalms 119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643AD-7FA5-EAE8-CCDD-22BA7AA60A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411553"/>
            <a:ext cx="8382000" cy="4235006"/>
          </a:xfrm>
        </p:spPr>
        <p:txBody>
          <a:bodyPr>
            <a:spAutoFit/>
          </a:bodyPr>
          <a:lstStyle/>
          <a:p>
            <a:r>
              <a:rPr lang="en-US" dirty="0"/>
              <a:t>Separates the Reverent from the Proud (73-80)</a:t>
            </a:r>
          </a:p>
          <a:p>
            <a:r>
              <a:rPr lang="en-US" dirty="0"/>
              <a:t>Enables Endurance When Persecuted (81-88)</a:t>
            </a:r>
          </a:p>
          <a:p>
            <a:r>
              <a:rPr lang="en-US" dirty="0"/>
              <a:t>Service to God (89-96)</a:t>
            </a:r>
          </a:p>
          <a:p>
            <a:r>
              <a:rPr lang="nb-NO" dirty="0"/>
              <a:t>Wisdom to Avoid Sin (97-104)</a:t>
            </a:r>
          </a:p>
          <a:p>
            <a:r>
              <a:rPr lang="en-US" dirty="0"/>
              <a:t>Light (105-112)</a:t>
            </a:r>
          </a:p>
          <a:p>
            <a:r>
              <a:rPr lang="en-US" dirty="0"/>
              <a:t>Security (113-120)</a:t>
            </a:r>
          </a:p>
          <a:p>
            <a:r>
              <a:rPr lang="en-US" dirty="0"/>
              <a:t>Supreme Standard of Authority (121-128)</a:t>
            </a:r>
          </a:p>
          <a:p>
            <a:r>
              <a:rPr lang="en-US" dirty="0"/>
              <a:t>Satisfies the Soul (129-136)</a:t>
            </a:r>
          </a:p>
        </p:txBody>
      </p:sp>
    </p:spTree>
    <p:extLst>
      <p:ext uri="{BB962C8B-B14F-4D97-AF65-F5344CB8AC3E}">
        <p14:creationId xmlns:p14="http://schemas.microsoft.com/office/powerpoint/2010/main" val="1443905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457200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828800"/>
            <a:ext cx="8305800" cy="4985980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dirty="0">
                <a:latin typeface="Segoe UI" pitchFamily="34" charset="0"/>
                <a:cs typeface="Segoe UI" pitchFamily="34" charset="0"/>
              </a:rPr>
              <a:t>Reveals the Nature of God </a:t>
            </a:r>
            <a:r>
              <a:rPr lang="en-US" sz="3600" i="1" dirty="0">
                <a:latin typeface="Segoe UI" pitchFamily="34" charset="0"/>
                <a:cs typeface="Segoe UI" pitchFamily="34" charset="0"/>
              </a:rPr>
              <a:t>(137-144)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137 Righteous art thou, O Jehovah, and upright are thy judgments.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140 Thy word is very pure; therefore thy servant loveth it.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142 Thy righteousness is an everlasting righteousness, and thy law is truth.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0600" y="6400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29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457200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828800"/>
            <a:ext cx="8305800" cy="4339650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b="1" dirty="0">
                <a:latin typeface="Segoe UI" pitchFamily="34" charset="0"/>
                <a:cs typeface="Segoe UI" pitchFamily="34" charset="0"/>
              </a:rPr>
              <a:t>God is Near </a:t>
            </a:r>
            <a:r>
              <a:rPr lang="en-US" sz="3600" i="1" dirty="0">
                <a:latin typeface="Segoe UI" pitchFamily="34" charset="0"/>
                <a:cs typeface="Segoe UI" pitchFamily="34" charset="0"/>
              </a:rPr>
              <a:t>(145-152)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None/>
            </a:pPr>
            <a:endParaRPr lang="en-US" sz="400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151 Thou art nigh, O Jehovah; and all thy commandments are truth.</a:t>
            </a: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152 Of old have I known from thy testimonies, that thou hast founded them for ever.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926209"/>
            <a:ext cx="8305800" cy="4832092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b="1" dirty="0">
                <a:latin typeface="Segoe UI" pitchFamily="34" charset="0"/>
                <a:cs typeface="Segoe UI" pitchFamily="34" charset="0"/>
              </a:rPr>
              <a:t>Deliverance and Revival </a:t>
            </a:r>
            <a:r>
              <a:rPr lang="en-US" sz="3600" i="1" dirty="0">
                <a:latin typeface="Segoe UI" pitchFamily="34" charset="0"/>
                <a:cs typeface="Segoe UI" pitchFamily="34" charset="0"/>
              </a:rPr>
              <a:t>(153-160)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None/>
            </a:pPr>
            <a:endParaRPr lang="en-US" sz="400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153 Consider mine affliction, and deliver me; for I do not forget thy law.</a:t>
            </a: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160 The sum of thy word is truth; and every one of thy righteous ordinances (</a:t>
            </a:r>
            <a:r>
              <a:rPr lang="en-US" i="1" dirty="0" err="1">
                <a:latin typeface="Segoe UI" pitchFamily="34" charset="0"/>
                <a:cs typeface="Segoe UI" pitchFamily="34" charset="0"/>
              </a:rPr>
              <a:t>endureth</a:t>
            </a:r>
            <a:r>
              <a:rPr lang="en-US" i="1" dirty="0">
                <a:latin typeface="Segoe UI" pitchFamily="34" charset="0"/>
                <a:cs typeface="Segoe UI" pitchFamily="34" charset="0"/>
              </a:rPr>
              <a:t>) for ever.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6439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133600"/>
            <a:ext cx="8305800" cy="4495800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b="1" dirty="0">
                <a:latin typeface="Segoe UI" pitchFamily="34" charset="0"/>
                <a:cs typeface="Segoe UI" pitchFamily="34" charset="0"/>
              </a:rPr>
              <a:t>Incites Praise of God </a:t>
            </a:r>
            <a:r>
              <a:rPr lang="en-US" sz="3600" i="1" dirty="0">
                <a:latin typeface="Segoe UI" pitchFamily="34" charset="0"/>
                <a:cs typeface="Segoe UI" pitchFamily="34" charset="0"/>
              </a:rPr>
              <a:t>(161-168)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None/>
            </a:pPr>
            <a:endParaRPr lang="en-US" sz="600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162 I rejoice at thy word, as one that </a:t>
            </a:r>
            <a:r>
              <a:rPr lang="en-US" i="1" dirty="0" err="1">
                <a:latin typeface="Segoe UI" pitchFamily="34" charset="0"/>
                <a:cs typeface="Segoe UI" pitchFamily="34" charset="0"/>
              </a:rPr>
              <a:t>findeth</a:t>
            </a:r>
            <a:r>
              <a:rPr lang="en-US" i="1" dirty="0">
                <a:latin typeface="Segoe UI" pitchFamily="34" charset="0"/>
                <a:cs typeface="Segoe UI" pitchFamily="34" charset="0"/>
              </a:rPr>
              <a:t> great spoil.</a:t>
            </a: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164 Seven times a day do I praise thee, because of thy righteous ordinances.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467600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119</a:t>
            </a:r>
            <a:endParaRPr lang="en-US" sz="5400" i="1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362200"/>
            <a:ext cx="8305800" cy="317009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600" b="1" dirty="0">
                <a:latin typeface="Segoe UI" pitchFamily="34" charset="0"/>
                <a:cs typeface="Segoe UI" pitchFamily="34" charset="0"/>
              </a:rPr>
              <a:t>God’s Helping Hand to Mankind </a:t>
            </a:r>
            <a:r>
              <a:rPr lang="en-US" sz="3600" i="1" dirty="0">
                <a:latin typeface="Segoe UI" pitchFamily="34" charset="0"/>
                <a:cs typeface="Segoe UI" pitchFamily="34" charset="0"/>
              </a:rPr>
              <a:t>(169-176)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None/>
            </a:pPr>
            <a:endParaRPr lang="en-US" sz="800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endParaRPr lang="en-US" i="1" dirty="0">
              <a:latin typeface="Segoe UI" pitchFamily="34" charset="0"/>
              <a:cs typeface="Segoe UI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i="1" dirty="0">
                <a:latin typeface="Segoe UI" pitchFamily="34" charset="0"/>
                <a:cs typeface="Segoe UI" pitchFamily="34" charset="0"/>
              </a:rPr>
              <a:t>173 Let thy hand be ready to help me; for I have chosen thy precepts.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33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Light Grey Segoe 4X3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</TotalTime>
  <Words>472</Words>
  <Application>Microsoft Office PowerPoint</Application>
  <PresentationFormat>On-screen Show (4:3)</PresentationFormat>
  <Paragraphs>95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Segoe UI</vt:lpstr>
      <vt:lpstr>Segoe UI Semibold</vt:lpstr>
      <vt:lpstr>Times New Roman</vt:lpstr>
      <vt:lpstr>Wingdings</vt:lpstr>
      <vt:lpstr>1_Light Grey Segoe 4X3</vt:lpstr>
      <vt:lpstr>The Excellencies of God’s Word</vt:lpstr>
      <vt:lpstr>Psalms 119</vt:lpstr>
      <vt:lpstr>Psalms 119</vt:lpstr>
      <vt:lpstr>Psalms 119</vt:lpstr>
      <vt:lpstr>Psalms 119</vt:lpstr>
      <vt:lpstr>Psalms 119</vt:lpstr>
      <vt:lpstr>Psalms 119</vt:lpstr>
      <vt:lpstr>Psalms 119</vt:lpstr>
      <vt:lpstr>Psalms 119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Are A Heritage</dc:title>
  <dc:creator>mgalloway2715@gmail.com</dc:creator>
  <cp:lastModifiedBy>Richard Lidh</cp:lastModifiedBy>
  <cp:revision>9</cp:revision>
  <cp:lastPrinted>2023-02-04T18:16:16Z</cp:lastPrinted>
  <dcterms:created xsi:type="dcterms:W3CDTF">2023-01-22T14:29:27Z</dcterms:created>
  <dcterms:modified xsi:type="dcterms:W3CDTF">2023-02-04T18:16:34Z</dcterms:modified>
</cp:coreProperties>
</file>